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4F320C-7C15-4913-86FE-9A8CF60BC5F9}" type="datetimeFigureOut">
              <a:rPr lang="ja-JP" altLang="en-US"/>
              <a:pPr>
                <a:defRPr/>
              </a:pPr>
              <a:t>2019/11/26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9DF3AE-6267-4815-94FD-8D502349E1BE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53753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90E896-509D-4ADD-8223-23455371E852}" type="datetimeFigureOut">
              <a:rPr lang="ja-JP" altLang="en-US"/>
              <a:pPr>
                <a:defRPr/>
              </a:pPr>
              <a:t>2019/11/26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8F24AF-484E-42C7-89EB-ADEEA4FDC62E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56986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26D2AC-F0A7-4131-9CEB-2D57B6347AB8}" type="datetimeFigureOut">
              <a:rPr lang="ja-JP" altLang="en-US"/>
              <a:pPr>
                <a:defRPr/>
              </a:pPr>
              <a:t>2019/11/26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AA94F9-BF42-4826-B9BE-EBBEBA5D23F2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32512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5D9654-6D64-4237-A14C-A61D74790A1F}" type="datetimeFigureOut">
              <a:rPr lang="ja-JP" altLang="en-US"/>
              <a:pPr>
                <a:defRPr/>
              </a:pPr>
              <a:t>2019/11/26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A0ACB2-71A6-47C6-96A1-9B4B4FBC7283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37453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EA73AD-6789-4590-A8C6-4364F9B37E20}" type="datetimeFigureOut">
              <a:rPr lang="ja-JP" altLang="en-US"/>
              <a:pPr>
                <a:defRPr/>
              </a:pPr>
              <a:t>2019/11/26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458645-5E15-449C-8ACB-DE76987661BC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28710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197610-709E-4E98-98CA-3A21586C93B6}" type="datetimeFigureOut">
              <a:rPr lang="ja-JP" altLang="en-US"/>
              <a:pPr>
                <a:defRPr/>
              </a:pPr>
              <a:t>2019/11/26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366812-4C23-40A9-8202-09BBF21950D7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63960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36BDC6-06BD-4E0C-8B0F-781471B71AF8}" type="datetimeFigureOut">
              <a:rPr lang="ja-JP" altLang="en-US"/>
              <a:pPr>
                <a:defRPr/>
              </a:pPr>
              <a:t>2019/11/26</a:t>
            </a:fld>
            <a:endParaRPr lang="ja-JP" altLang="en-US"/>
          </a:p>
        </p:txBody>
      </p:sp>
      <p:sp>
        <p:nvSpPr>
          <p:cNvPr id="8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DEBA16-04CF-4A9A-8050-737AEF302982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27988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6B5722-C0AE-4CD9-9F11-9A699DC4196E}" type="datetimeFigureOut">
              <a:rPr lang="ja-JP" altLang="en-US"/>
              <a:pPr>
                <a:defRPr/>
              </a:pPr>
              <a:t>2019/11/26</a:t>
            </a:fld>
            <a:endParaRPr lang="ja-JP" altLang="en-US"/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733A06-A0AB-4C74-8A28-9E2996346E21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926742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4EB57E-6251-4A34-A72E-EB3F7E643EDF}" type="datetimeFigureOut">
              <a:rPr lang="ja-JP" altLang="en-US"/>
              <a:pPr>
                <a:defRPr/>
              </a:pPr>
              <a:t>2019/11/26</a:t>
            </a:fld>
            <a:endParaRPr lang="ja-JP" altLang="en-US"/>
          </a:p>
        </p:txBody>
      </p:sp>
      <p:sp>
        <p:nvSpPr>
          <p:cNvPr id="3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F15705-EA5C-470B-97A0-1EE618AA5175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816015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3A4B69-8393-4F1D-8A38-F217392097A7}" type="datetimeFigureOut">
              <a:rPr lang="ja-JP" altLang="en-US"/>
              <a:pPr>
                <a:defRPr/>
              </a:pPr>
              <a:t>2019/11/26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503C26-2E52-44FB-AC9A-A0D7BDA3A8E0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7861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DDC2E-CA9B-4B2A-950B-DF88AA698C7D}" type="datetimeFigureOut">
              <a:rPr lang="ja-JP" altLang="en-US"/>
              <a:pPr>
                <a:defRPr/>
              </a:pPr>
              <a:t>2019/11/26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1FCBF5-7D91-4D58-B5C0-0E973041E2C3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75814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EFA6C373-22E5-4014-B85F-710089974E05}" type="datetimeFigureOut">
              <a:rPr lang="ja-JP" altLang="en-US"/>
              <a:pPr>
                <a:defRPr/>
              </a:pPr>
              <a:t>2019/11/26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BAF76D23-CAFB-4EEF-B1FC-975FA3B03CBC}" type="slidenum">
              <a:rPr lang="ja-JP" altLang="en-US"/>
              <a:pPr/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ja-JP" altLang="en-US" smtClean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ja-JP" altLang="en-US"/>
          </a:p>
        </p:txBody>
      </p:sp>
      <p:pic>
        <p:nvPicPr>
          <p:cNvPr id="2052" name="図 3" descr="SCAN0162_00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4313"/>
            <a:ext cx="9144000" cy="664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図 1" descr="SCAN0171_00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4313"/>
            <a:ext cx="9090025" cy="646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図 1" descr="SCAN0172_00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176213"/>
            <a:ext cx="9090025" cy="646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図 1" descr="SCAN0173_00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6213"/>
            <a:ext cx="9144000" cy="650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図 1" descr="SCAN0174_00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2425"/>
            <a:ext cx="9144000" cy="650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ja-JP" altLang="en-US" smtClean="0"/>
          </a:p>
        </p:txBody>
      </p:sp>
      <p:pic>
        <p:nvPicPr>
          <p:cNvPr id="3075" name="コンテンツ プレースホルダ 3" descr="SCAN0163_001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66675"/>
            <a:ext cx="9144000" cy="65055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図 1" descr="SCAN0164_00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7188"/>
            <a:ext cx="9144000" cy="650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図 1" descr="SCAN0165_00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6525"/>
            <a:ext cx="9144000" cy="650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図 1" descr="SCAN0166_00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0" y="285750"/>
            <a:ext cx="9175750" cy="657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図 1" descr="SCAN0167_00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6213"/>
            <a:ext cx="9144000" cy="650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図 1" descr="SCAN0168_00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64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図 1" descr="SCAN0169_00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6213"/>
            <a:ext cx="9144000" cy="650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図 1" descr="SCAN0170_00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4313"/>
            <a:ext cx="9090025" cy="646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0</Words>
  <Application>Microsoft Office PowerPoint</Application>
  <PresentationFormat>画面に合わせる 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13</vt:i4>
      </vt:variant>
    </vt:vector>
  </HeadingPairs>
  <TitlesOfParts>
    <vt:vector size="17" baseType="lpstr">
      <vt:lpstr>Arial</vt:lpstr>
      <vt:lpstr>ＭＳ Ｐゴシック</vt:lpstr>
      <vt:lpstr>Calibri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WS122</dc:creator>
  <cp:lastModifiedBy>kawai</cp:lastModifiedBy>
  <cp:revision>8</cp:revision>
  <dcterms:created xsi:type="dcterms:W3CDTF">2009-07-09T07:25:39Z</dcterms:created>
  <dcterms:modified xsi:type="dcterms:W3CDTF">2019-11-26T07:25:23Z</dcterms:modified>
</cp:coreProperties>
</file>